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7" r:id="rId2"/>
    <p:sldId id="260" r:id="rId3"/>
    <p:sldId id="258" r:id="rId4"/>
    <p:sldId id="259" r:id="rId5"/>
    <p:sldId id="267" r:id="rId6"/>
    <p:sldId id="273" r:id="rId7"/>
    <p:sldId id="265" r:id="rId8"/>
    <p:sldId id="262" r:id="rId9"/>
    <p:sldId id="263" r:id="rId10"/>
    <p:sldId id="264" r:id="rId11"/>
    <p:sldId id="266" r:id="rId12"/>
    <p:sldId id="270" r:id="rId13"/>
    <p:sldId id="268" r:id="rId14"/>
    <p:sldId id="269" r:id="rId15"/>
    <p:sldId id="272" r:id="rId16"/>
    <p:sldId id="274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0" d="100"/>
          <a:sy n="50" d="100"/>
        </p:scale>
        <p:origin x="-1086" y="-4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19.03.2017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19.03.2017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19.03.2017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0"/>
            <a:ext cx="7239000" cy="6455736"/>
          </a:xfrm>
        </p:spPr>
        <p:txBody>
          <a:bodyPr/>
          <a:lstStyle/>
          <a:p>
            <a:pPr algn="ctr">
              <a:buNone/>
            </a:pPr>
            <a:endParaRPr lang="ru-RU" sz="4400" b="1" spc="600" dirty="0" smtClean="0">
              <a:ln w="38100"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rmen" pitchFamily="34" charset="-52"/>
            </a:endParaRPr>
          </a:p>
          <a:p>
            <a:pPr algn="ctr">
              <a:buNone/>
            </a:pPr>
            <a:r>
              <a:rPr lang="ru-RU" sz="4400" b="1" spc="600" dirty="0" smtClean="0">
                <a:ln w="38100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rmen" pitchFamily="34" charset="-52"/>
              </a:rPr>
              <a:t>Откуда берётся  </a:t>
            </a:r>
            <a:endParaRPr lang="en-US" sz="4400" b="1" spc="600" dirty="0" smtClean="0">
              <a:ln w="38100"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rmen" pitchFamily="34" charset="-52"/>
            </a:endParaRPr>
          </a:p>
          <a:p>
            <a:pPr algn="ctr">
              <a:buNone/>
            </a:pPr>
            <a:r>
              <a:rPr lang="ru-RU" sz="4400" b="1" spc="600" dirty="0" smtClean="0">
                <a:ln w="38100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rmen" pitchFamily="34" charset="-52"/>
              </a:rPr>
              <a:t> и куда девается мусор?</a:t>
            </a:r>
          </a:p>
          <a:p>
            <a:endParaRPr lang="ru-RU" dirty="0"/>
          </a:p>
        </p:txBody>
      </p:sp>
      <p:pic>
        <p:nvPicPr>
          <p:cNvPr id="4099" name="Picture 3" descr="C:\Documents and Settings\Lika\Мои документы\проект мусор\297e433b9e2701a05ef91c01f0d2a9c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8" y="4000504"/>
            <a:ext cx="2000250" cy="2657475"/>
          </a:xfrm>
          <a:prstGeom prst="rect">
            <a:avLst/>
          </a:prstGeom>
          <a:noFill/>
        </p:spPr>
      </p:pic>
      <p:pic>
        <p:nvPicPr>
          <p:cNvPr id="4100" name="Picture 4" descr="C:\Documents and Settings\Lika\Мои документы\проект мусор\131773640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214686"/>
            <a:ext cx="3810000" cy="2946400"/>
          </a:xfrm>
          <a:prstGeom prst="rect">
            <a:avLst/>
          </a:prstGeom>
          <a:noFill/>
        </p:spPr>
      </p:pic>
      <p:pic>
        <p:nvPicPr>
          <p:cNvPr id="7" name="Picture 1" descr="C:\Documents and Settings\Admin\Рабочий стол\Презентации\Злючка - Грязючка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57620" y="4643446"/>
            <a:ext cx="1214446" cy="17365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14282" y="274638"/>
            <a:ext cx="7858180" cy="2654296"/>
          </a:xfrm>
          <a:prstGeom prst="cloudCallout">
            <a:avLst>
              <a:gd name="adj1" fmla="val 19691"/>
              <a:gd name="adj2" fmla="val 160596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Пищевые отходы (шкурки, очистки, огрызки) даже полезны для природной среды, так как передают почве питательные вещества. Но их тоже не надо разбрасывать, а лучше закапывать. 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5" name="Содержимое 4" descr="j1979423_138191250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86380" y="2643182"/>
            <a:ext cx="1639064" cy="1790696"/>
          </a:xfrm>
        </p:spPr>
      </p:pic>
      <p:pic>
        <p:nvPicPr>
          <p:cNvPr id="6147" name="Picture 3" descr="C:\Documents and Settings\Lika\Мои документы\chem-polezna-bananovaya-kozhur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571536" y="3071810"/>
            <a:ext cx="4282877" cy="3786190"/>
          </a:xfrm>
          <a:prstGeom prst="rect">
            <a:avLst/>
          </a:prstGeom>
          <a:noFill/>
        </p:spPr>
      </p:pic>
      <p:pic>
        <p:nvPicPr>
          <p:cNvPr id="8" name="Picture 3" descr="C:\Documents and Settings\Lika\Мои документы\проект мусор\297e433b9e2701a05ef91c01f0d2a9c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750" y="4200525"/>
            <a:ext cx="2000250" cy="2657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1394544362_Podmoskov-e-hochet-postroit-10-musoropererabatyvayushih-zavodov-s-investorami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5" descr="1394544362_Podmoskov-e-hochet-postroit-10-musoropererabatyvayushih-zavodov-s-investorami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071934" y="2428844"/>
            <a:ext cx="4143404" cy="44291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Содержимое 5" descr="06-свалка1-553x362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4000496" cy="407194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2643206"/>
          </a:xfrm>
          <a:prstGeom prst="cloudCallout">
            <a:avLst>
              <a:gd name="adj1" fmla="val 22097"/>
              <a:gd name="adj2" fmla="val 109614"/>
            </a:avLst>
          </a:prstGeom>
          <a:solidFill>
            <a:schemeClr val="bg2">
              <a:lumMod val="7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pPr algn="ctr"/>
            <a:endParaRPr lang="ru-RU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Во многих странах </a:t>
            </a:r>
            <a:r>
              <a:rPr lang="ru-RU" sz="20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жители</a:t>
            </a:r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прежде чем выбросить мусор, сортируют его — мусор из разного материала собирают в разные контейнеры. Это облегчает его переработку на заводе. Так начали делать и у нас в стране в некоторых городах. Давайте и мы поучимся сортировать мусор.</a:t>
            </a:r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2050" name="Picture 2" descr="C:\Documents and Settings\Lika\Мои документы\проект мусор\razdel_musor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500166" y="3616903"/>
            <a:ext cx="5144600" cy="3241097"/>
          </a:xfrm>
          <a:prstGeom prst="rect">
            <a:avLst/>
          </a:prstGeom>
          <a:noFill/>
        </p:spPr>
      </p:pic>
      <p:pic>
        <p:nvPicPr>
          <p:cNvPr id="6" name="Picture 3" descr="C:\Documents and Settings\Lika\Мои документы\проект мусор\297e433b9e2701a05ef91c01f0d2a9c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50" y="4200525"/>
            <a:ext cx="2000250" cy="2657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Documents and Settings\Lika\Мои документы\проект мусор\Razdelno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2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258072" cy="2857496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8000" dirty="0" smtClean="0"/>
              <a:t>СПАСИБО !!!</a:t>
            </a:r>
            <a:endParaRPr lang="ru-RU" sz="8000" dirty="0"/>
          </a:p>
        </p:txBody>
      </p:sp>
      <p:pic>
        <p:nvPicPr>
          <p:cNvPr id="5" name="Picture 3" descr="C:\Documents and Settings\Lika\Мои документы\проект мусор\297e433b9e2701a05ef91c01f0d2a9c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50" y="4200525"/>
            <a:ext cx="2000250" cy="2657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Картинка 40 из 47538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50091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Picture 1" descr="C:\Documents and Settings\Admin\Рабочий стол\Презентации\Злючка - Грязючка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58" y="5715016"/>
            <a:ext cx="1214446" cy="173654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71472" y="214290"/>
            <a:ext cx="8229600" cy="2582858"/>
          </a:xfrm>
          <a:prstGeom prst="cloudCallout">
            <a:avLst>
              <a:gd name="adj1" fmla="val 2110"/>
              <a:gd name="adj2" fmla="val 155870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Да, к сожалению, в каждом доме каждый день появляется много мусора. Откуда же он берется?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4" name="Picture 4" descr="Картинка 23 из 207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357158" y="2786058"/>
            <a:ext cx="3761232" cy="3599688"/>
          </a:xfrm>
          <a:prstGeom prst="rect">
            <a:avLst/>
          </a:prstGeom>
          <a:noFill/>
        </p:spPr>
      </p:pic>
      <p:pic>
        <p:nvPicPr>
          <p:cNvPr id="1026" name="Picture 2" descr="C:\Documents and Settings\Lika\Мои документы\проект мусор\297e433b9e2701a05ef91c01f0d2a9c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50" y="4200525"/>
            <a:ext cx="2000250" cy="2657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Картинка 115 из 1052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3309809">
            <a:off x="-448368" y="-251397"/>
            <a:ext cx="3464468" cy="28061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28" descr="Картинка 207 из 1294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00100" y="4500570"/>
            <a:ext cx="1928826" cy="1504484"/>
          </a:xfrm>
          <a:prstGeom prst="rect">
            <a:avLst/>
          </a:prstGeom>
          <a:noFill/>
        </p:spPr>
      </p:pic>
      <p:pic>
        <p:nvPicPr>
          <p:cNvPr id="6" name="Picture 24" descr="Картинка 37 из 1233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43240" y="3357562"/>
            <a:ext cx="2851578" cy="1647817"/>
          </a:xfrm>
          <a:prstGeom prst="rect">
            <a:avLst/>
          </a:prstGeom>
          <a:noFill/>
        </p:spPr>
      </p:pic>
      <p:pic>
        <p:nvPicPr>
          <p:cNvPr id="7" name="Picture 24" descr="Картинка 37 из 1233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2428868"/>
            <a:ext cx="2851578" cy="1647817"/>
          </a:xfrm>
          <a:prstGeom prst="rect">
            <a:avLst/>
          </a:prstGeom>
          <a:noFill/>
        </p:spPr>
      </p:pic>
      <p:pic>
        <p:nvPicPr>
          <p:cNvPr id="8" name="Picture 12" descr="Картинка 86 из 848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0" y="2071678"/>
            <a:ext cx="1571636" cy="10715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12" descr="Картинка 86 из 848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72198" y="785794"/>
            <a:ext cx="1571636" cy="10715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26" descr="Картинка 136 из 1294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EFFFB"/>
              </a:clrFrom>
              <a:clrTo>
                <a:srgbClr val="FEFF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638764">
            <a:off x="3624519" y="141489"/>
            <a:ext cx="1438275" cy="3381372"/>
          </a:xfrm>
          <a:prstGeom prst="rect">
            <a:avLst/>
          </a:prstGeom>
          <a:noFill/>
        </p:spPr>
      </p:pic>
      <p:pic>
        <p:nvPicPr>
          <p:cNvPr id="12" name="Picture 3" descr="C:\Documents and Settings\Lika\Мои документы\проект мусор\297e433b9e2701a05ef91c01f0d2a9c2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43636" y="4200525"/>
            <a:ext cx="2000250" cy="2657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00034" y="214290"/>
            <a:ext cx="7786742" cy="2714644"/>
          </a:xfrm>
          <a:prstGeom prst="cloudCallout">
            <a:avLst>
              <a:gd name="adj1" fmla="val 6661"/>
              <a:gd name="adj2" fmla="val 146887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Мы должны бросать мусор только в урну, мусорное ведро или контейнер. А теперь проследим, куда девается мусор из нашего жилища.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4" name="Picture 6" descr="Картинка 6 из 451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3071802" y="2928934"/>
            <a:ext cx="3643306" cy="3643306"/>
          </a:xfrm>
          <a:prstGeom prst="rect">
            <a:avLst/>
          </a:prstGeom>
          <a:noFill/>
        </p:spPr>
      </p:pic>
      <p:pic>
        <p:nvPicPr>
          <p:cNvPr id="5" name="Picture 4" descr="Картинка 4 из 975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1538" y="4317982"/>
            <a:ext cx="1714512" cy="2540018"/>
          </a:xfrm>
          <a:prstGeom prst="rect">
            <a:avLst/>
          </a:prstGeom>
          <a:noFill/>
        </p:spPr>
      </p:pic>
      <p:pic>
        <p:nvPicPr>
          <p:cNvPr id="6" name="Picture 2" descr="Картинка 41 из 207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000372"/>
            <a:ext cx="1857388" cy="1857388"/>
          </a:xfrm>
          <a:prstGeom prst="rect">
            <a:avLst/>
          </a:prstGeom>
          <a:noFill/>
        </p:spPr>
      </p:pic>
      <p:pic>
        <p:nvPicPr>
          <p:cNvPr id="8" name="Picture 3" descr="C:\Documents and Settings\Lika\Мои документы\проект мусор\297e433b9e2701a05ef91c01f0d2a9c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750" y="4200525"/>
            <a:ext cx="2000250" cy="2657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Картинка 17 из 3628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01700" y="1874044"/>
            <a:ext cx="6350000" cy="431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06-свалка1-553x36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7" name="Заголовок 3"/>
          <p:cNvSpPr txBox="1">
            <a:spLocks/>
          </p:cNvSpPr>
          <p:nvPr/>
        </p:nvSpPr>
        <p:spPr>
          <a:xfrm>
            <a:off x="0" y="0"/>
            <a:ext cx="6429388" cy="2714620"/>
          </a:xfrm>
          <a:prstGeom prst="cloudCallout">
            <a:avLst>
              <a:gd name="adj1" fmla="val -16536"/>
              <a:gd name="adj2" fmla="val 119813"/>
            </a:avLst>
          </a:prstGeom>
          <a:solidFill>
            <a:schemeClr val="accent3">
              <a:lumMod val="20000"/>
              <a:lumOff val="80000"/>
            </a:schemeClr>
          </a:solidFill>
          <a:ln w="40000" cap="flat" cmpd="sng" algn="ctr"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45720" tIns="0" rIns="45720" bIns="0" rtlCol="0" anchor="ctr" anchorCtr="0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Мусор содержит вредные вещества для здоровья человека и окружающей среды. Наиболее опасным для человека является стекло, особенно битое. Оно ничем не растворяется и может пролежать в земле сотни лет.</a:t>
            </a:r>
            <a:endParaRPr kumimoji="0" lang="ru-RU" sz="2000" b="1" i="0" u="none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3071810"/>
          </a:xfrm>
          <a:prstGeom prst="cloudCallout">
            <a:avLst>
              <a:gd name="adj1" fmla="val 18123"/>
              <a:gd name="adj2" fmla="val 117454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Опасными являются некоторые виды пластмасс. Пластмассовые бутылки вообще не разлагаются. Металлические банки могут разлагаться от 80 до 100 лет. От 10 до 20 лет будут разлагаться брошенные в лесу полиэтиленовые пакеты и резиновые вещи.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5" name="Picture 4" descr="Картинка 182 из 1173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9611197">
            <a:off x="701632" y="2583876"/>
            <a:ext cx="1846028" cy="4486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6" descr="Картинка 116 из 458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497750">
            <a:off x="3563905" y="3454072"/>
            <a:ext cx="1553391" cy="29729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3" descr="C:\Documents and Settings\Lika\Мои документы\проект мусор\297e433b9e2701a05ef91c01f0d2a9c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750" y="4200525"/>
            <a:ext cx="2000250" cy="2657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368544"/>
          </a:xfrm>
          <a:prstGeom prst="cloudCallout">
            <a:avLst>
              <a:gd name="adj1" fmla="val -17499"/>
              <a:gd name="adj2" fmla="val 174357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Деревянные, картонные и бумажные предметы разлагаются быстро, но их лучше закапывать, чтобы они не портили внешний вид природы. 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5" name="Picture 2" descr="Картинка 83 из 64466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469091">
            <a:off x="3679550" y="3822684"/>
            <a:ext cx="3043576" cy="2841513"/>
          </a:xfrm>
          <a:prstGeom prst="rect">
            <a:avLst/>
          </a:prstGeom>
          <a:noFill/>
        </p:spPr>
      </p:pic>
      <p:pic>
        <p:nvPicPr>
          <p:cNvPr id="5122" name="Picture 2" descr="C:\Documents and Settings\Lika\Мои документы\gazeta_present_42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865957"/>
            <a:ext cx="2499305" cy="2992043"/>
          </a:xfrm>
          <a:prstGeom prst="rect">
            <a:avLst/>
          </a:prstGeom>
          <a:noFill/>
        </p:spPr>
      </p:pic>
      <p:pic>
        <p:nvPicPr>
          <p:cNvPr id="7" name="Picture 3" descr="C:\Documents and Settings\Lika\Мои документы\проект мусор\297e433b9e2701a05ef91c01f0d2a9c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750" y="4200525"/>
            <a:ext cx="2000250" cy="2657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108</TotalTime>
  <Words>141</Words>
  <PresentationFormat>Экран (4:3)</PresentationFormat>
  <Paragraphs>12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Изящная</vt:lpstr>
      <vt:lpstr>Слайд 1</vt:lpstr>
      <vt:lpstr>Слайд 2</vt:lpstr>
      <vt:lpstr>Да, к сожалению, в каждом доме каждый день появляется много мусора. Откуда же он берется?</vt:lpstr>
      <vt:lpstr>Слайд 4</vt:lpstr>
      <vt:lpstr>Мы должны бросать мусор только в урну, мусорное ведро или контейнер. А теперь проследим, куда девается мусор из нашего жилища.</vt:lpstr>
      <vt:lpstr>Слайд 6</vt:lpstr>
      <vt:lpstr>Слайд 7</vt:lpstr>
      <vt:lpstr>Опасными являются некоторые виды пластмасс. Пластмассовые бутылки вообще не разлагаются. Металлические банки могут разлагаться от 80 до 100 лет. От 10 до 20 лет будут разлагаться брошенные в лесу полиэтиленовые пакеты и резиновые вещи.</vt:lpstr>
      <vt:lpstr>Деревянные, картонные и бумажные предметы разлагаются быстро, но их лучше закапывать, чтобы они не портили внешний вид природы. </vt:lpstr>
      <vt:lpstr>Пищевые отходы (шкурки, очистки, огрызки) даже полезны для природной среды, так как передают почве питательные вещества. Но их тоже не надо разбрасывать, а лучше закапывать. </vt:lpstr>
      <vt:lpstr>Слайд 11</vt:lpstr>
      <vt:lpstr>Слайд 12</vt:lpstr>
      <vt:lpstr> Во многих странах жители, прежде чем выбросить мусор, сортируют его — мусор из разного материала собирают в разные контейнеры. Это облегчает его переработку на заводе. Так начали делать и у нас в стране в некоторых городах. Давайте и мы поучимся сортировать мусор.</vt:lpstr>
      <vt:lpstr>Слайд 14</vt:lpstr>
      <vt:lpstr>Слайд 15</vt:lpstr>
      <vt:lpstr>СПАСИБО 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SamLab.ws</cp:lastModifiedBy>
  <cp:revision>13</cp:revision>
  <dcterms:modified xsi:type="dcterms:W3CDTF">2017-03-19T11:13:54Z</dcterms:modified>
</cp:coreProperties>
</file>